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20.2.2013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5562600" cy="1143000"/>
          </a:xfrm>
        </p:spPr>
        <p:txBody>
          <a:bodyPr>
            <a:noAutofit/>
          </a:bodyPr>
          <a:lstStyle/>
          <a:p>
            <a:r>
              <a:rPr lang="sk-SK" sz="7200" b="1" dirty="0" smtClean="0">
                <a:solidFill>
                  <a:srgbClr val="FFFF00"/>
                </a:solidFill>
                <a:latin typeface="Comic Sans MS" pitchFamily="66" charset="0"/>
              </a:rPr>
              <a:t>Moja trieda</a:t>
            </a:r>
            <a:endParaRPr lang="sk-SK" sz="7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" name="Obrázok 2" descr="SAM_5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5334000" cy="4000500"/>
          </a:xfrm>
          <a:prstGeom prst="rect">
            <a:avLst/>
          </a:prstGeom>
        </p:spPr>
      </p:pic>
      <p:pic>
        <p:nvPicPr>
          <p:cNvPr id="4" name="Obrázok 3" descr="SAM_59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295400"/>
            <a:ext cx="3733800" cy="2800350"/>
          </a:xfrm>
          <a:prstGeom prst="rect">
            <a:avLst/>
          </a:prstGeom>
        </p:spPr>
      </p:pic>
      <p:pic>
        <p:nvPicPr>
          <p:cNvPr id="5" name="Obrázok 4" descr="SAM_59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4343400"/>
            <a:ext cx="3352800" cy="2514600"/>
          </a:xfrm>
          <a:prstGeom prst="rect">
            <a:avLst/>
          </a:prstGeom>
        </p:spPr>
      </p:pic>
      <p:pic>
        <p:nvPicPr>
          <p:cNvPr id="2050" name="Picture 2" descr="http://zakamensky-skolkar.wbl.sk/triedy_oravice_obrazky/sln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0"/>
            <a:ext cx="1295400" cy="1278128"/>
          </a:xfrm>
          <a:prstGeom prst="rect">
            <a:avLst/>
          </a:prstGeom>
          <a:noFill/>
        </p:spPr>
      </p:pic>
      <p:pic>
        <p:nvPicPr>
          <p:cNvPr id="2052" name="Picture 4" descr="http://zakamensky-skolkar.wbl.sk/triedy_oravice_obrazky/slnk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655056"/>
            <a:ext cx="1219200" cy="1202944"/>
          </a:xfrm>
          <a:prstGeom prst="rect">
            <a:avLst/>
          </a:prstGeom>
          <a:noFill/>
        </p:spPr>
      </p:pic>
      <p:pic>
        <p:nvPicPr>
          <p:cNvPr id="8" name="Picture 2" descr="http://zakamensky-skolkar.wbl.sk/triedy_oravice_obrazky/slnk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685800"/>
            <a:ext cx="533400" cy="52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SAM_59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67200" cy="3200400"/>
          </a:xfrm>
          <a:prstGeom prst="rect">
            <a:avLst/>
          </a:prstGeom>
        </p:spPr>
      </p:pic>
      <p:pic>
        <p:nvPicPr>
          <p:cNvPr id="4" name="Obrázok 3" descr="SAM_5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200400"/>
            <a:ext cx="4876800" cy="3657600"/>
          </a:xfrm>
          <a:prstGeom prst="rect">
            <a:avLst/>
          </a:prstGeom>
        </p:spPr>
      </p:pic>
      <p:pic>
        <p:nvPicPr>
          <p:cNvPr id="5" name="Obrázok 4" descr="SAM_59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0"/>
            <a:ext cx="4114800" cy="3086100"/>
          </a:xfrm>
          <a:prstGeom prst="rect">
            <a:avLst/>
          </a:prstGeom>
        </p:spPr>
      </p:pic>
      <p:pic>
        <p:nvPicPr>
          <p:cNvPr id="6" name="Obrázok 5" descr="SAM_6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810000"/>
            <a:ext cx="4064000" cy="3048000"/>
          </a:xfrm>
          <a:prstGeom prst="rect">
            <a:avLst/>
          </a:prstGeom>
        </p:spPr>
      </p:pic>
      <p:pic>
        <p:nvPicPr>
          <p:cNvPr id="1026" name="Picture 2" descr="http://zakamensky-skolkar.wbl.sk/triedy_oravice_obrazky/slnk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7400" y="3197352"/>
            <a:ext cx="533400" cy="52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Prezentácia na obrazovke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3" baseType="lpstr">
      <vt:lpstr>Motív Office</vt:lpstr>
      <vt:lpstr>Moja trieda</vt:lpstr>
      <vt:lpstr>Snímka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trieda</dc:title>
  <cp:lastModifiedBy>Metodicko-pedagogické centrum</cp:lastModifiedBy>
  <cp:revision>2</cp:revision>
  <dcterms:modified xsi:type="dcterms:W3CDTF">2013-02-20T09:44:55Z</dcterms:modified>
</cp:coreProperties>
</file>