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562600" cy="1173162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00CCFF"/>
                </a:solidFill>
                <a:latin typeface="Comic Sans MS" pitchFamily="66" charset="0"/>
              </a:rPr>
              <a:t>Moja trieda</a:t>
            </a:r>
            <a:endParaRPr lang="sk-SK" sz="7200" b="1" dirty="0">
              <a:solidFill>
                <a:srgbClr val="00CCFF"/>
              </a:solidFill>
              <a:latin typeface="Comic Sans MS" pitchFamily="66" charset="0"/>
            </a:endParaRPr>
          </a:p>
        </p:txBody>
      </p:sp>
      <p:pic>
        <p:nvPicPr>
          <p:cNvPr id="3" name="Obrázok 2" descr="SAM_6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219200"/>
            <a:ext cx="3962400" cy="2971800"/>
          </a:xfrm>
          <a:prstGeom prst="rect">
            <a:avLst/>
          </a:prstGeom>
        </p:spPr>
      </p:pic>
      <p:pic>
        <p:nvPicPr>
          <p:cNvPr id="4" name="Obrázok 3" descr="SAM_6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5080000" cy="3810000"/>
          </a:xfrm>
          <a:prstGeom prst="rect">
            <a:avLst/>
          </a:prstGeom>
        </p:spPr>
      </p:pic>
      <p:pic>
        <p:nvPicPr>
          <p:cNvPr id="5" name="Obrázok 4" descr="SAM_6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343400"/>
            <a:ext cx="3352800" cy="2514600"/>
          </a:xfrm>
          <a:prstGeom prst="rect">
            <a:avLst/>
          </a:prstGeom>
        </p:spPr>
      </p:pic>
      <p:pic>
        <p:nvPicPr>
          <p:cNvPr id="2050" name="Picture 2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914400" cy="851026"/>
          </a:xfrm>
          <a:prstGeom prst="rect">
            <a:avLst/>
          </a:prstGeom>
          <a:noFill/>
        </p:spPr>
      </p:pic>
      <p:pic>
        <p:nvPicPr>
          <p:cNvPr id="2052" name="Picture 4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1461"/>
            <a:ext cx="1371600" cy="1276539"/>
          </a:xfrm>
          <a:prstGeom prst="rect">
            <a:avLst/>
          </a:prstGeom>
          <a:noFill/>
        </p:spPr>
      </p:pic>
      <p:pic>
        <p:nvPicPr>
          <p:cNvPr id="2054" name="Picture 6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581461"/>
            <a:ext cx="1371600" cy="1276539"/>
          </a:xfrm>
          <a:prstGeom prst="rect">
            <a:avLst/>
          </a:prstGeom>
          <a:noFill/>
        </p:spPr>
      </p:pic>
      <p:pic>
        <p:nvPicPr>
          <p:cNvPr id="9" name="Picture 6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81461"/>
            <a:ext cx="1371600" cy="1276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AM_6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724400" cy="3543300"/>
          </a:xfrm>
          <a:prstGeom prst="rect">
            <a:avLst/>
          </a:prstGeom>
        </p:spPr>
      </p:pic>
      <p:pic>
        <p:nvPicPr>
          <p:cNvPr id="4" name="Obrázok 3" descr="SAM_6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pic>
        <p:nvPicPr>
          <p:cNvPr id="6" name="Obrázok 5" descr="SAM_6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2400"/>
            <a:ext cx="4267200" cy="3200400"/>
          </a:xfrm>
          <a:prstGeom prst="rect">
            <a:avLst/>
          </a:prstGeom>
        </p:spPr>
      </p:pic>
      <p:pic>
        <p:nvPicPr>
          <p:cNvPr id="5" name="Picture 6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581461"/>
            <a:ext cx="1371600" cy="1276539"/>
          </a:xfrm>
          <a:prstGeom prst="rect">
            <a:avLst/>
          </a:prstGeom>
          <a:noFill/>
        </p:spPr>
      </p:pic>
      <p:pic>
        <p:nvPicPr>
          <p:cNvPr id="7" name="Picture 6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581461"/>
            <a:ext cx="1371600" cy="1276539"/>
          </a:xfrm>
          <a:prstGeom prst="rect">
            <a:avLst/>
          </a:prstGeom>
          <a:noFill/>
        </p:spPr>
      </p:pic>
      <p:pic>
        <p:nvPicPr>
          <p:cNvPr id="8" name="Picture 6" descr="http://zakamensky-skolkar.wbl.sk/triedy_oravice_obrazky/margaret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33400"/>
            <a:ext cx="990600" cy="921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Prezentácia na obrazovke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3" baseType="lpstr">
      <vt:lpstr>Motív Office</vt:lpstr>
      <vt:lpstr>Moja trieda</vt:lpstr>
      <vt:lpstr>Snímka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trieda</dc:title>
  <cp:lastModifiedBy>Metodicko-pedagogické centrum</cp:lastModifiedBy>
  <cp:revision>2</cp:revision>
  <dcterms:modified xsi:type="dcterms:W3CDTF">2013-02-20T09:46:17Z</dcterms:modified>
</cp:coreProperties>
</file>