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</p:sldIdLst>
  <p:sldSz cx="9144000" cy="6858000" type="screen4x3"/>
  <p:notesSz cx="6858000" cy="9144000"/>
  <p:defaultTextStyle>
    <a:defPPr>
      <a:defRPr lang="sk-S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8" d="100"/>
          <a:sy n="88" d="100"/>
        </p:scale>
        <p:origin x="-1062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á sním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k-SK" smtClean="0"/>
              <a:t>Kliknite sem a upravte štýl predlohy podnadpisov.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12B65-9A1B-42FF-8DDA-365A2B0950AF}" type="datetimeFigureOut">
              <a:rPr lang="sk-SK" smtClean="0"/>
              <a:pPr/>
              <a:t>20.2.2013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63108-0728-4F2C-A3A7-356034624A9C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z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12B65-9A1B-42FF-8DDA-365A2B0950AF}" type="datetimeFigureOut">
              <a:rPr lang="sk-SK" smtClean="0"/>
              <a:pPr/>
              <a:t>20.2.2013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63108-0728-4F2C-A3A7-356034624A9C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Z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12B65-9A1B-42FF-8DDA-365A2B0950AF}" type="datetimeFigureOut">
              <a:rPr lang="sk-SK" smtClean="0"/>
              <a:pPr/>
              <a:t>20.2.2013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63108-0728-4F2C-A3A7-356034624A9C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12B65-9A1B-42FF-8DDA-365A2B0950AF}" type="datetimeFigureOut">
              <a:rPr lang="sk-SK" smtClean="0"/>
              <a:pPr/>
              <a:t>20.2.2013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63108-0728-4F2C-A3A7-356034624A9C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Hlavička sekc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12B65-9A1B-42FF-8DDA-365A2B0950AF}" type="datetimeFigureOut">
              <a:rPr lang="sk-SK" smtClean="0"/>
              <a:pPr/>
              <a:t>20.2.2013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63108-0728-4F2C-A3A7-356034624A9C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obsah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12B65-9A1B-42FF-8DDA-365A2B0950AF}" type="datetimeFigureOut">
              <a:rPr lang="sk-SK" smtClean="0"/>
              <a:pPr/>
              <a:t>20.2.2013</a:t>
            </a:fld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63108-0728-4F2C-A3A7-356034624A9C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4" name="Zástupný symbol obsah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5" name="Zástupný symbol tex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6" name="Zástupný symbol obsah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7" name="Zástupný symbol dátumu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12B65-9A1B-42FF-8DDA-365A2B0950AF}" type="datetimeFigureOut">
              <a:rPr lang="sk-SK" smtClean="0"/>
              <a:pPr/>
              <a:t>20.2.2013</a:t>
            </a:fld>
            <a:endParaRPr lang="sk-SK"/>
          </a:p>
        </p:txBody>
      </p:sp>
      <p:sp>
        <p:nvSpPr>
          <p:cNvPr id="8" name="Zástupný symbol päty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9" name="Zástupný symbol čísla snímky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63108-0728-4F2C-A3A7-356034624A9C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Len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dátumu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12B65-9A1B-42FF-8DDA-365A2B0950AF}" type="datetimeFigureOut">
              <a:rPr lang="sk-SK" smtClean="0"/>
              <a:pPr/>
              <a:t>20.2.2013</a:t>
            </a:fld>
            <a:endParaRPr lang="sk-SK"/>
          </a:p>
        </p:txBody>
      </p:sp>
      <p:sp>
        <p:nvSpPr>
          <p:cNvPr id="4" name="Zástupný symbol päty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5" name="Zástupný symbol čísla snímky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63108-0728-4F2C-A3A7-356034624A9C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dátumu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12B65-9A1B-42FF-8DDA-365A2B0950AF}" type="datetimeFigureOut">
              <a:rPr lang="sk-SK" smtClean="0"/>
              <a:pPr/>
              <a:t>20.2.2013</a:t>
            </a:fld>
            <a:endParaRPr lang="sk-SK"/>
          </a:p>
        </p:txBody>
      </p:sp>
      <p:sp>
        <p:nvSpPr>
          <p:cNvPr id="3" name="Zástupný symbol päty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63108-0728-4F2C-A3A7-356034624A9C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12B65-9A1B-42FF-8DDA-365A2B0950AF}" type="datetimeFigureOut">
              <a:rPr lang="sk-SK" smtClean="0"/>
              <a:pPr/>
              <a:t>20.2.2013</a:t>
            </a:fld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63108-0728-4F2C-A3A7-356034624A9C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ok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obrázka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k-SK"/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12B65-9A1B-42FF-8DDA-365A2B0950AF}" type="datetimeFigureOut">
              <a:rPr lang="sk-SK" smtClean="0"/>
              <a:pPr/>
              <a:t>20.2.2013</a:t>
            </a:fld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63108-0728-4F2C-A3A7-356034624A9C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nadpisu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A812B65-9A1B-42FF-8DDA-365A2B0950AF}" type="datetimeFigureOut">
              <a:rPr lang="sk-SK" smtClean="0"/>
              <a:pPr/>
              <a:t>20.2.2013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6463108-0728-4F2C-A3A7-356034624A9C}" type="slidenum">
              <a:rPr lang="sk-SK" smtClean="0"/>
              <a:pPr/>
              <a:t>‹#›</a:t>
            </a:fld>
            <a:endParaRPr lang="sk-SK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k-S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447800" y="152400"/>
            <a:ext cx="5638800" cy="1143000"/>
          </a:xfrm>
        </p:spPr>
        <p:txBody>
          <a:bodyPr>
            <a:noAutofit/>
          </a:bodyPr>
          <a:lstStyle/>
          <a:p>
            <a:r>
              <a:rPr lang="sk-SK" sz="7200" b="1" dirty="0" smtClean="0">
                <a:solidFill>
                  <a:srgbClr val="FFC000"/>
                </a:solidFill>
                <a:latin typeface="Comic Sans MS" pitchFamily="66" charset="0"/>
              </a:rPr>
              <a:t>Moja trieda </a:t>
            </a:r>
            <a:endParaRPr lang="sk-SK" sz="7200" b="1" dirty="0">
              <a:solidFill>
                <a:srgbClr val="FFC000"/>
              </a:solidFill>
              <a:latin typeface="Comic Sans MS" pitchFamily="66" charset="0"/>
            </a:endParaRPr>
          </a:p>
        </p:txBody>
      </p:sp>
      <p:pic>
        <p:nvPicPr>
          <p:cNvPr id="3" name="Obrázok 2" descr="SAM_598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447800"/>
            <a:ext cx="5283200" cy="3962400"/>
          </a:xfrm>
          <a:prstGeom prst="rect">
            <a:avLst/>
          </a:prstGeom>
        </p:spPr>
      </p:pic>
      <p:pic>
        <p:nvPicPr>
          <p:cNvPr id="4" name="Obrázok 3" descr="SAM_5987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562600" y="1295400"/>
            <a:ext cx="3479800" cy="2609850"/>
          </a:xfrm>
          <a:prstGeom prst="rect">
            <a:avLst/>
          </a:prstGeom>
        </p:spPr>
      </p:pic>
      <p:pic>
        <p:nvPicPr>
          <p:cNvPr id="5" name="Obrázok 4" descr="SAM_5991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334000" y="4038600"/>
            <a:ext cx="3759200" cy="2819400"/>
          </a:xfrm>
          <a:prstGeom prst="rect">
            <a:avLst/>
          </a:prstGeom>
        </p:spPr>
      </p:pic>
      <p:pic>
        <p:nvPicPr>
          <p:cNvPr id="2050" name="Picture 2" descr="http://zakamensky-skolkar.wbl.sk/triedy_oravice_obrazky/vcielka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696200" y="152400"/>
            <a:ext cx="1095290" cy="1066800"/>
          </a:xfrm>
          <a:prstGeom prst="rect">
            <a:avLst/>
          </a:prstGeom>
          <a:noFill/>
        </p:spPr>
      </p:pic>
      <p:pic>
        <p:nvPicPr>
          <p:cNvPr id="2052" name="Picture 4" descr="http://zakamensky-skolkar.wbl.sk/triedy_oravice_obrazky/vcielka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600200" y="5715000"/>
            <a:ext cx="914400" cy="89061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ok 1" descr="SAM_598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3771900"/>
            <a:ext cx="4114800" cy="3086100"/>
          </a:xfrm>
          <a:prstGeom prst="rect">
            <a:avLst/>
          </a:prstGeom>
        </p:spPr>
      </p:pic>
      <p:pic>
        <p:nvPicPr>
          <p:cNvPr id="3" name="Obrázok 2" descr="SAM_5989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114800" y="0"/>
            <a:ext cx="5029200" cy="3771900"/>
          </a:xfrm>
          <a:prstGeom prst="rect">
            <a:avLst/>
          </a:prstGeom>
        </p:spPr>
      </p:pic>
      <p:pic>
        <p:nvPicPr>
          <p:cNvPr id="4" name="Obrázok 3" descr="SAM_5990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419600" y="3829050"/>
            <a:ext cx="4038600" cy="3028950"/>
          </a:xfrm>
          <a:prstGeom prst="rect">
            <a:avLst/>
          </a:prstGeom>
        </p:spPr>
      </p:pic>
      <p:pic>
        <p:nvPicPr>
          <p:cNvPr id="5" name="Obrázok 4" descr="SAM_5993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52400" y="685800"/>
            <a:ext cx="3886200" cy="2914650"/>
          </a:xfrm>
          <a:prstGeom prst="rect">
            <a:avLst/>
          </a:prstGeom>
        </p:spPr>
      </p:pic>
      <p:pic>
        <p:nvPicPr>
          <p:cNvPr id="1026" name="Picture 2" descr="http://zakamensky-skolkar.wbl.sk/triedy_oravice_obrazky/vcielka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895600" y="0"/>
            <a:ext cx="625880" cy="609600"/>
          </a:xfrm>
          <a:prstGeom prst="rect">
            <a:avLst/>
          </a:prstGeom>
          <a:noFill/>
        </p:spPr>
      </p:pic>
      <p:pic>
        <p:nvPicPr>
          <p:cNvPr id="7" name="Picture 2" descr="http://zakamensky-skolkar.wbl.sk/triedy_oravice_obrazky/vcielka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8518120" y="5334000"/>
            <a:ext cx="625880" cy="6096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Motív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2</Words>
  <Application>Microsoft Office PowerPoint</Application>
  <PresentationFormat>Prezentácia na obrazovke (4:3)</PresentationFormat>
  <Paragraphs>1</Paragraphs>
  <Slides>2</Slides>
  <Notes>0</Notes>
  <HiddenSlides>0</HiddenSlides>
  <MMClips>0</MMClips>
  <ScaleCrop>false</ScaleCrop>
  <HeadingPairs>
    <vt:vector size="4" baseType="variant">
      <vt:variant>
        <vt:lpstr>Motív</vt:lpstr>
      </vt:variant>
      <vt:variant>
        <vt:i4>1</vt:i4>
      </vt:variant>
      <vt:variant>
        <vt:lpstr>Nadpisy snímok</vt:lpstr>
      </vt:variant>
      <vt:variant>
        <vt:i4>2</vt:i4>
      </vt:variant>
    </vt:vector>
  </HeadingPairs>
  <TitlesOfParts>
    <vt:vector size="3" baseType="lpstr">
      <vt:lpstr>Motív Office</vt:lpstr>
      <vt:lpstr>Moja trieda </vt:lpstr>
      <vt:lpstr>Snímka 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Moja trieda </dc:title>
  <cp:lastModifiedBy>Metodicko-pedagogické centrum</cp:lastModifiedBy>
  <cp:revision>2</cp:revision>
  <dcterms:modified xsi:type="dcterms:W3CDTF">2013-02-20T09:43:05Z</dcterms:modified>
</cp:coreProperties>
</file>